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3"/>
  </p:notesMasterIdLst>
  <p:handoutMasterIdLst>
    <p:handoutMasterId r:id="rId14"/>
  </p:handoutMasterIdLst>
  <p:sldIdLst>
    <p:sldId id="367" r:id="rId2"/>
    <p:sldId id="362" r:id="rId3"/>
    <p:sldId id="361" r:id="rId4"/>
    <p:sldId id="370" r:id="rId5"/>
    <p:sldId id="363" r:id="rId6"/>
    <p:sldId id="371" r:id="rId7"/>
    <p:sldId id="364" r:id="rId8"/>
    <p:sldId id="369" r:id="rId9"/>
    <p:sldId id="368" r:id="rId10"/>
    <p:sldId id="372" r:id="rId11"/>
    <p:sldId id="365" r:id="rId12"/>
  </p:sldIdLst>
  <p:sldSz cx="9144000" cy="6858000" type="screen4x3"/>
  <p:notesSz cx="6743700" cy="9875838"/>
  <p:defaultTextStyle>
    <a:defPPr>
      <a:defRPr lang="tr-TR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3200"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66"/>
    <a:srgbClr val="339933"/>
    <a:srgbClr val="0033CC"/>
    <a:srgbClr val="A50021"/>
    <a:srgbClr val="008000"/>
    <a:srgbClr val="669900"/>
    <a:srgbClr val="666699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72" autoAdjust="0"/>
    <p:restoredTop sz="94434" autoAdjust="0"/>
  </p:normalViewPr>
  <p:slideViewPr>
    <p:cSldViewPr>
      <p:cViewPr>
        <p:scale>
          <a:sx n="66" d="100"/>
          <a:sy n="66" d="100"/>
        </p:scale>
        <p:origin x="1008" y="1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29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9525" y="0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18BCB5-EBF4-4B68-B1DD-023245362348}" type="datetimeFigureOut">
              <a:rPr lang="tr-TR" smtClean="0"/>
              <a:t>4.2.2015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80538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9525" y="9380538"/>
            <a:ext cx="2922588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808A9-DAB0-4B31-8054-49647D7D312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83838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19525" y="0"/>
            <a:ext cx="2922588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536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04875" y="741363"/>
            <a:ext cx="4935538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4688" y="4691063"/>
            <a:ext cx="5394325" cy="444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Click to edit Master text styles</a:t>
            </a:r>
          </a:p>
          <a:p>
            <a:pPr lvl="1"/>
            <a:r>
              <a:rPr lang="tr-TR" noProof="0" smtClean="0"/>
              <a:t>Second level</a:t>
            </a:r>
          </a:p>
          <a:p>
            <a:pPr lvl="2"/>
            <a:r>
              <a:rPr lang="tr-TR" noProof="0" smtClean="0"/>
              <a:t>Third level</a:t>
            </a:r>
          </a:p>
          <a:p>
            <a:pPr lvl="3"/>
            <a:r>
              <a:rPr lang="tr-TR" noProof="0" smtClean="0"/>
              <a:t>Fourth level</a:t>
            </a:r>
          </a:p>
          <a:p>
            <a:pPr lvl="4"/>
            <a:r>
              <a:rPr lang="tr-TR" noProof="0" smtClean="0"/>
              <a:t>Fifth level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80538"/>
            <a:ext cx="29225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19525" y="9380538"/>
            <a:ext cx="2922588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/>
            </a:lvl1pPr>
          </a:lstStyle>
          <a:p>
            <a:fld id="{99C454A2-7FFD-428A-BA84-B81FA196DDE5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7098899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C454A2-7FFD-428A-BA84-B81FA196DDE5}" type="slidenum">
              <a:rPr lang="tr-TR" altLang="tr-TR" smtClean="0"/>
              <a:pPr/>
              <a:t>2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12267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1D6B0F-BB84-4576-83B8-35D49716B03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47843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E04EF2-0C0D-4925-87C0-3835EF94498F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43880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F80D4AD-A6B0-430C-9641-CB65B4A35EF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8866310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B07EDA-0542-4DC9-82C4-966F4BF34EDC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23450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F931A0-2FA6-4D6C-BA80-7F89DAFB77FE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24223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F966D8-A961-40E1-816B-DFBB410F4556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581909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A8B939-90B4-4588-8AC6-48CE5F6A838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3197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C88B96-676E-4EB4-A5A3-E7C2C3DE0E5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20299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tr-T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CA939D-CC44-4596-9555-FCD4A08D11C3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878171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723C5C-6F40-440D-AC53-9EE6E383C561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124932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D532795-E3AA-45AF-99D8-5214C8EDC00A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873400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EC1FD4-496A-4574-B0B4-700F7DFA953B}" type="slidenum">
              <a:rPr lang="tr-TR" altLang="tr-TR"/>
              <a:pPr/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959818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 descr="akcan ppt beyaz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48" y="114276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 smtClean="0"/>
              <a:t>Asıl metin stillerini düzenlemek için tıklatın</a:t>
            </a:r>
          </a:p>
          <a:p>
            <a:pPr lvl="1"/>
            <a:r>
              <a:rPr lang="tr-TR" altLang="tr-TR" smtClean="0"/>
              <a:t>İkinci düzey</a:t>
            </a:r>
          </a:p>
          <a:p>
            <a:pPr lvl="2"/>
            <a:r>
              <a:rPr lang="tr-TR" altLang="tr-TR" smtClean="0"/>
              <a:t>Üçüncü düzey</a:t>
            </a:r>
          </a:p>
          <a:p>
            <a:pPr lvl="3"/>
            <a:r>
              <a:rPr lang="tr-TR" altLang="tr-TR" smtClean="0"/>
              <a:t>Dördüncü düzey</a:t>
            </a:r>
          </a:p>
          <a:p>
            <a:pPr lvl="4"/>
            <a:r>
              <a:rPr lang="tr-TR" altLang="tr-TR" smtClean="0"/>
              <a:t>Beşinci düzey</a:t>
            </a:r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effectLst/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71B4E96-8EEF-4260-97E6-208360A40796}" type="slidenum">
              <a:rPr lang="tr-TR" altLang="tr-TR"/>
              <a:pPr/>
              <a:t>‹#›</a:t>
            </a:fld>
            <a:endParaRPr lang="tr-TR" altLang="tr-TR"/>
          </a:p>
        </p:txBody>
      </p:sp>
      <p:pic>
        <p:nvPicPr>
          <p:cNvPr id="1031" name="Picture 11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5125" y="5807075"/>
            <a:ext cx="11588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accent2"/>
          </a:solidFill>
          <a:effectLst>
            <a:outerShdw blurRad="38100" dist="38100" dir="2700000" algn="tl">
              <a:srgbClr val="C0C0C0"/>
            </a:outerShdw>
          </a:effectLst>
          <a:latin typeface="Tahoma" charset="0"/>
          <a:cs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hyperlink" Target="mailto:yasin.engin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etonvecimento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://www.betonvecimento.com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3.bp.blogspot.com/-j5fElABhO18/Tc4TZqM1fdI/AAAAAAAACio/nS2imuWabV0/s1600/Burj_Dubai+%252813%2529.jpe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betonvecimento.com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betonvecimento.com/" TargetMode="Externa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vecimento.com/" TargetMode="Externa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0FEC57F-D676-4B54-86F5-34FA97F3D947}" type="slidenum">
              <a:rPr lang="tr-TR" altLang="tr-TR" sz="1400" b="0"/>
              <a:pPr eaLnBrk="1" hangingPunct="1"/>
              <a:t>1</a:t>
            </a:fld>
            <a:endParaRPr lang="tr-TR" altLang="tr-TR" sz="1400" b="0"/>
          </a:p>
        </p:txBody>
      </p:sp>
      <p:sp>
        <p:nvSpPr>
          <p:cNvPr id="3075" name="TextBox 1"/>
          <p:cNvSpPr txBox="1">
            <a:spLocks noChangeArrowheads="1"/>
          </p:cNvSpPr>
          <p:nvPr/>
        </p:nvSpPr>
        <p:spPr bwMode="auto">
          <a:xfrm>
            <a:off x="251519" y="1556792"/>
            <a:ext cx="856932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6000" dirty="0" smtClean="0">
                <a:solidFill>
                  <a:srgbClr val="00B050"/>
                </a:solidFill>
              </a:rPr>
              <a:t>75 </a:t>
            </a:r>
            <a:r>
              <a:rPr lang="tr-TR" altLang="tr-TR" sz="6000" dirty="0">
                <a:solidFill>
                  <a:srgbClr val="00B050"/>
                </a:solidFill>
              </a:rPr>
              <a:t>milyon ton çimento </a:t>
            </a:r>
          </a:p>
          <a:p>
            <a:pPr eaLnBrk="1" hangingPunct="1"/>
            <a:r>
              <a:rPr lang="tr-TR" altLang="tr-TR" sz="6000" u="sng" dirty="0">
                <a:solidFill>
                  <a:srgbClr val="FF0000"/>
                </a:solidFill>
              </a:rPr>
              <a:t>i</a:t>
            </a:r>
            <a:r>
              <a:rPr lang="tr-TR" altLang="tr-TR" sz="6000" u="sng" dirty="0" smtClean="0">
                <a:solidFill>
                  <a:srgbClr val="FF0000"/>
                </a:solidFill>
              </a:rPr>
              <a:t>le ne yapılır?</a:t>
            </a:r>
            <a:endParaRPr lang="tr-TR" altLang="tr-TR" sz="6000" u="sng" dirty="0">
              <a:solidFill>
                <a:srgbClr val="FF0000"/>
              </a:solidFill>
            </a:endParaRPr>
          </a:p>
        </p:txBody>
      </p:sp>
      <p:sp>
        <p:nvSpPr>
          <p:cNvPr id="4" name="Metin kutusu 4"/>
          <p:cNvSpPr txBox="1"/>
          <p:nvPr/>
        </p:nvSpPr>
        <p:spPr>
          <a:xfrm>
            <a:off x="801588" y="4572040"/>
            <a:ext cx="7469188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2400" dirty="0">
                <a:latin typeface="+mj-lt"/>
              </a:rPr>
              <a:t>Hazırlayan: </a:t>
            </a:r>
            <a:r>
              <a:rPr lang="tr-TR" sz="2400" dirty="0" err="1">
                <a:latin typeface="+mj-lt"/>
              </a:rPr>
              <a:t>İnş.Yük.Müh</a:t>
            </a:r>
            <a:r>
              <a:rPr lang="tr-TR" sz="2400" dirty="0">
                <a:latin typeface="+mj-lt"/>
              </a:rPr>
              <a:t>. Yasin Engin </a:t>
            </a:r>
          </a:p>
          <a:p>
            <a:pPr algn="ctr">
              <a:defRPr/>
            </a:pPr>
            <a:r>
              <a:rPr lang="tr-TR" sz="2400" b="0" dirty="0">
                <a:latin typeface="+mj-lt"/>
                <a:hlinkClick r:id="rId2"/>
              </a:rPr>
              <a:t>yasin.engin@gmail.com</a:t>
            </a:r>
            <a:r>
              <a:rPr lang="tr-TR" sz="2400" b="0" dirty="0">
                <a:latin typeface="+mj-lt"/>
              </a:rPr>
              <a:t> </a:t>
            </a:r>
            <a:endParaRPr lang="tr-TR" sz="2400" b="0" dirty="0" smtClean="0">
              <a:latin typeface="+mj-lt"/>
            </a:endParaRPr>
          </a:p>
          <a:p>
            <a:pPr algn="ctr">
              <a:defRPr/>
            </a:pPr>
            <a:r>
              <a:rPr lang="tr-TR" sz="2400" b="0" dirty="0" smtClean="0">
                <a:latin typeface="+mj-lt"/>
                <a:hlinkClick r:id="rId3"/>
              </a:rPr>
              <a:t>www.betonvecimento.com</a:t>
            </a:r>
            <a:r>
              <a:rPr lang="tr-TR" sz="2400" b="0" dirty="0" smtClean="0">
                <a:latin typeface="+mj-lt"/>
              </a:rPr>
              <a:t> </a:t>
            </a:r>
            <a:endParaRPr lang="tr-TR" sz="2400" b="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27C0680-DF58-4EFC-93B5-2BB29F68040C}" type="slidenum">
              <a:rPr lang="tr-TR" altLang="tr-TR" sz="1400" b="0"/>
              <a:pPr eaLnBrk="1" hangingPunct="1"/>
              <a:t>2</a:t>
            </a:fld>
            <a:endParaRPr lang="tr-TR" altLang="tr-TR" sz="1400" b="0"/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251520" y="692696"/>
            <a:ext cx="8784976" cy="286232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3600" dirty="0">
                <a:solidFill>
                  <a:schemeClr val="bg1"/>
                </a:solidFill>
              </a:rPr>
              <a:t>Türkiye’de</a:t>
            </a:r>
          </a:p>
          <a:p>
            <a:pPr eaLnBrk="1" hangingPunct="1"/>
            <a:r>
              <a:rPr lang="tr-TR" altLang="tr-TR" sz="3600" dirty="0">
                <a:solidFill>
                  <a:schemeClr val="bg1"/>
                </a:solidFill>
              </a:rPr>
              <a:t>kişi başına </a:t>
            </a:r>
            <a:r>
              <a:rPr lang="tr-TR" altLang="tr-TR" sz="3600" dirty="0" smtClean="0"/>
              <a:t>1 ton </a:t>
            </a:r>
          </a:p>
          <a:p>
            <a:pPr eaLnBrk="1" hangingPunct="1"/>
            <a:r>
              <a:rPr lang="tr-TR" altLang="tr-TR" sz="3600" dirty="0" smtClean="0">
                <a:solidFill>
                  <a:schemeClr val="bg1"/>
                </a:solidFill>
              </a:rPr>
              <a:t>Dünyada ise </a:t>
            </a:r>
          </a:p>
          <a:p>
            <a:pPr eaLnBrk="1" hangingPunct="1"/>
            <a:r>
              <a:rPr lang="tr-TR" altLang="tr-TR" sz="3600" dirty="0" smtClean="0">
                <a:solidFill>
                  <a:schemeClr val="bg1"/>
                </a:solidFill>
              </a:rPr>
              <a:t>kişi başına </a:t>
            </a:r>
            <a:r>
              <a:rPr lang="tr-TR" altLang="tr-TR" sz="3600" dirty="0" smtClean="0"/>
              <a:t>10 kg </a:t>
            </a:r>
          </a:p>
          <a:p>
            <a:pPr eaLnBrk="1" hangingPunct="1"/>
            <a:r>
              <a:rPr lang="tr-TR" altLang="tr-TR" sz="3600" dirty="0" smtClean="0">
                <a:solidFill>
                  <a:schemeClr val="bg1"/>
                </a:solidFill>
              </a:rPr>
              <a:t>çimento düşer.</a:t>
            </a:r>
            <a:endParaRPr lang="tr-TR" altLang="tr-TR" sz="36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008" y="3790950"/>
            <a:ext cx="6096000" cy="3067050"/>
          </a:xfrm>
          <a:prstGeom prst="rect">
            <a:avLst/>
          </a:prstGeom>
        </p:spPr>
      </p:pic>
      <p:sp>
        <p:nvSpPr>
          <p:cNvPr id="9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4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8234CC4-ABA5-4EEB-A111-CD3CFA95BC25}" type="slidenum">
              <a:rPr lang="tr-TR" altLang="tr-TR" sz="1400" b="0"/>
              <a:pPr eaLnBrk="1" hangingPunct="1"/>
              <a:t>3</a:t>
            </a:fld>
            <a:endParaRPr lang="tr-TR" altLang="tr-TR" sz="1400" b="0"/>
          </a:p>
        </p:txBody>
      </p:sp>
      <p:sp>
        <p:nvSpPr>
          <p:cNvPr id="5123" name="AutoShape 4" descr="data:image/jpeg;base64,/9j/4AAQSkZJRgABAQAAAQABAAD/2wCEAAkGBhQSEBUUExQVFBUVFBUUFxUWFRQVFxcUGBQVFBUUFRcYHCYeGBkkGRQVHy8gIycpLCwsFR4xNTAqNSYrLCkBCQoKDgwOGg8PGiwkHyQsLCwsLCwsLCwsKSwsLCwsLCwsLCwsLCwsLCwpLCwsLCwsLCwsLCwsLCwpKSwsLCksKf/AABEIALcBEwMBIgACEQEDEQH/xAAbAAACAwEBAQAAAAAAAAAAAAACBAABAwUHBv/EAEcQAAEDAgMFBAYHBgQEBwAAAAEAAhEDIQQSMRNBUWFxBSKBkTJCUqGx8AYUYnLB0eEHIzNTkvEVQ6KyY3OCwhYXJIOTw9L/xAAZAQADAQEBAAAAAAAAAAAAAAAAAQIDBAX/xAAoEQACAgEDBAMBAAIDAAAAAAAAAQIREgMhMRMUQVEEImFxofAyQpH/2gAMAwEAAhEDEQA/AHKNfDuHepU/6R8RdXU7Bwr+80uYALhrp8e9K+fqkyS3QnRVTxLgbEr1VoT5jI5Hqx4kjTG4LZuLWOzNOhmD0InVBgsDmJke+ITGHrg6mD7W8dE3SYxzgS5ttY7vVbZSSp8mdJsUaxlI3GbXW/hGiLBYtsw6A2dPG3zyXX2FBxsGzwtB8Fiz6MgkkuLWxaIcZ68FC1INfay3CSf1GB2wWwGmwWlHtmkZL2tJOpIBnzXGd2FVzZWjNzBgR4wl8V2c+me+0j9Z3joUl8eEntIHrTXg+hHatEWDGgboAseIst8NiqLJy2zXM3E6Wn5uvkMqPOeKt/E9MlfJfo+jrdiUjJbA5303zeDqvm3EsJAO8i2kcluMY+Ik3EeCXyLbS0pRvJ2Z6mon/wAUBUgxDY8SZQZFtkV5F0UY2YZFMi3yKsiAswyKZVvkUyICzDKqyrfIpkSCzDKqyrfIqyICzDKqLVvkVZEhmBahyrfIqLUAYZVRatixVlSGYFqEtTBahLEgFy1UWrcsVZEgF8qEtTTaUmFT6HC6m0UK5VFvkHP3KJAfSYUUpkuj7JFuk8FrVYx1mlokg+S54ajbSnRT0t7svqeKGK9MGGwAeIgArM9nwJP9vBNUex3uG6/Me8LQdh1JiGxxLoHhv9ylTjHbIeLe+JyA1PYftFzRE2T9P6Pukd5nTVaO+j4jW+4ggj8ITlq6Utmwjp6i3Qoztpwjks8f2o6qA3cDPit6vYTx04yI85WVTswt1I+PwVRjo2miZPUqmIBgVZE67CgH0vcVm+jG+V0poxYtkV5FvkUyJkmGRTImMimRAC+RTImMimRAC+RVkTGRTIgBfIpkTGRVkSAXyKsiYyKixACxaqyJgsVZEhi5YhLEyWISxAGIpc0dLB5tLfNkRYtMPWLNFnO62LjV7gu7FqTZsytmYJ7ID2jpZM0u2CDyWWL7TLyZk+74LlvVls0dC6a3TEa1PNUMNBvAAgeMrQ9lAXcRbUNG7qsS+9kTMW4AjitJRn/1IUo+SsS9gHdA6R+KVLhl9HxuihU4lNQoTnZTcFImW+aiGFEsZewyXo7VEgatDuqaY+lva4W3H5KwDEWRauCZmp0bmsDAYY6/N03Qo1DEg5eRF+cErChjHNAFiBpICupj3nl0lc09KV/VHRHUjW7CxTns1aROhssqePMRB80Bc46knqo1pCqPxU1vyS/kO9huni3tExI53BWFSs58kWnWJAViq7ihyLbT0VHwZz1XIwLVMq32avZroMbF8imRMbNXs0CF8imRM7NaUMIXmBE83NaPNxASbSVsFvshLIps10cR2ZUYQHNIm4iHe9srA0SNQQkpKXDBprkU2amzTORTIqEK7NTImciIYYnRp8ik3QxPIqyLqV+xqrG5nMLRbUtBvpaZ9yT2amMlLh2NprkV2aosTRpoTTVCFixCWJosQliQ7FSxCWJosQGmkOxYsQliaLEJYkAqWISxMliEsSGKliEsTJYhLFJQvkUW2RRAH0EEWkEeHvQGmt9mibTSWwN2LbNXs00KSLYq7IFRTVimmhSRtop2FCgpq9knRhuOnECVNghTTBxaFRSUNJN7FTZJ2SKbJXs03slNknYhXZKnUQdRKc2SmyRYCTcOBoAOgCMNO4kdCQmtkpsktgti0niT1v8AFHUbljLaQDO+4mAeXvW2yRvpadG/7QoaVlW6Ei53tO/qP5oCxOGkq2SqkvArZzxg2gyGtB4hrQfOERpp00kJpJ7IQns0Jppw0lRpIsYkaaA006aSE0krATNNAaadNNCaaVjEjTQmmnDTUbSGhMc4lS5UUlYiaaA010Ng32v9JWL6SlTTKcWhM00Bpp0UZQ1KMFTmroeLqxLIomcipGQUd7Zj5CMU1uKaNtNQpDaFxTRCmmRT6+78Si2aeaFQrs0QpJkM+YKMUk8xOIs1kIoKZ2SsUk8kKhcMUyJoU0QoozQYsU2asU03sVYop5k0KbNVsk7sVNijMVCWyU2Se2KrZIzChPYf2ROpi05jYeiBwHEprYqbJZuVy5LWy4FH0m7s3iB+BQhg3jyKc2PJUaKd/rD/AMEyGAHNA4XcT8IQNptcJBPknTRQmkp3vkrJVwJGhz+KzNJPmihNFWpEUIGkgNJdA0UBpJ5hiIGkhNJPOpoCxLMeIiaSA0k+aSzdTRmFCRpKnYY77TxIHxTNTDyIPxI+CD6uB+pJ+KzlJ+C0o+RV+H+RdZupJw0kBpJZMdISyKJrZKJ5BR9AGBE1g5Lyt302xjSP3jTOncokdZAU/wDHeNBs5p/9unH+35heb3cTqegz1gUwtBTXk9L6eY6RJbvkbJhEAgTIHAk+C3H7QsbubROlzTPOdHj5Cruoi6DPUhSRCkvKT+0jtCLUaB55H/Dapev+07Htsdg0kGAKLjynvO/NV3CJ6LPYRRRCgvHz9Ou0Qxrg9js8wBTpSIOrhltO5FR/aD2k0XFJ3Wm2d/sED3bgp7qI+iz2AUFYw3JeRf8AmBj4nMJ4ClR/ESlKv7QO0Ik1XNE/y6I/7LJd3Fh0Ge0/V0QoLwwftJx40ruPVtN3PexXU+n/AGjVvt6ogSdk1rQBIEnK3TTXiq7n8F0f09zFBXsF4XT+mvaVoxNa29wpx4ktv4pml9Pe1m6Vg/k6nQJiTecgt48Eu6Qugz2vYKbBeVYT9pnaGrxRJNoFPSAOBm8zr5J9n7T8Xvo0zH2Kl7T7f5pd5EO3Z6MaCBlG3mvk+yP2g1qgcamGa1rQJdmfTF9IDg4nwk79E3jvplUY2GYcFxp525qm9zc0FuUEgEibjwS7qHI1oSo+iNFCaK+Ab+0LGH/Lp/8Aw1f/ANhFX/aBit1Ng1/ynk9fTj50S76C2Dt5H3ZooTSXwQ+mWPYDmYLkAOfQcIN/ZIBn8FlU+nmNHqs3XFF1uXpX6pd/AO2kegGkgdSXmX/jnHmTmPpWGwYJEG3om2nPmjx30lx7HQa4cS3N+7pscBPqlwZE9JQ/nQH20j0Y0BwQuo8l5jT7QxlepkdiKrWHV5Lg0S2bhgzRusFyK/ZdQVCDnd3j3xncDeM2maNDpKnv4+EX2z9nsRpITSXkYZiaTCKdWq1s+i01GDNuMOAm/DxCaNHGEZnVar4gHK+o47pMA8DKffL0C+K2enOpckBongV5RgqNd2XNUqNDye87aZWjWXFzhazffwvhjsA9l31s02DhUDxyJhxItxhC+bfC/wAh2z5PW3UuXuWNQAa29y8WbWZB9NxA1JtO4XvNiVrRwFSo+KeV8NDruDefrekbxZHeP0Hb/p7BaJkRxkR5pd+LpzG0pzwzs/NeUYjs97HMa5sl8AAZXS6wyw0md3norr9jsFMEbbanKSx9Nopw4mHU6gqEkWEAtvOqXdv0Ptz1P63T/mM/rZ+ai8ob2W72XHxUS7x+iu3PvG0/sgeDQibHAf0tKUZ2u32R5RwTFLtBpsA2ei8F0ehinwbtaNYZ5NUfhGO1a0xyA+Crbn7P9Mz71T8a4D+GDpuSv9HgH/h1OAMjLaWbPnqUpiqGGjK5wbBI7pAIPAkX81q6qKlnUm2uJGh/ArKp2XSJJIHGzni/nz4JZL2LBvgAfR/D1IyVH+juc026EShd9EGaCs/xDSeuoTFDCMa4FrcrsgE53HcOBj+y2uDMgmI1dpqqeo1wxdI55+h53VvNkbuT1WD+hjmva41GkAg+gTIG4gmF2KWKdui/it29oZfTyg8jr47kurN7D6RrUw7d9GkRza23gWxCUfXpNJBo02kAOPdpGBOtimH9qt+yOtx5zBXNrOa6q45WOaWAGwJiQd50ncs0n5KugKvbtNpI+rtHVjR7hKrA/SNr6mU06bQdDlAjrb5sksb2TDv3Yc2dQ+e6Z5mY5QUOG7La14dVAJBHdbPe3mRF5ut46WS2M85Jn19N9rAa8ABu1sse0+26bGxaZk2uRppw56LidodqveCGHKeUW56QPDzSOG7LNQ3ceLjNhpJ0k6i5k3G8gHXT+LjvNlPUvZHUp9oCuSYim0yZ3ncBPQW4CVt27iWjZkuDSWUQ0ne4sGUdShyNaxobZrZAuASSbuPPTy33JS+k/YDMRsQ99QBtGjAaRrkjNduul0dWOW2yRDVf02w3bTN7g10mWwd0X0j+x8XR2gDEjUxqPCJ13aLhY3s4EgySYAmR3iDE6CDp49RGNAFvrHxiPEfiL9Vcvj6er9kTdcn0f1gSYixIt8DZTbSuXT7QbrUOWd8jKeHe/Awt6mKgEwTG60nkLxPivO1fjTg9kN78DjqyF1dfK4vtOtUqjI2pTY0A95pBJ3giV1aWIcbucwCB3YqZw65izcu7cT1S7adWZuSR0XYjklKmGpme4L+H6LnVu1HkkMYSPaNupOaLLTBYpxEPIndHvQtLUirKC2JBhpg8DFxyIt4JOq8zx52/BO4lwI9K8+NkLspvlBdvt4arphK1uPE5xqje3x/us3OG6R5FdTYg+rHWB7pSVfDXt5XO/ctU17E9MwLCbg5uhM+RKAB+oD+on4hbPwwB9KPAj4rWlWcPWB6/mjIWArUq1DZ2c/eGb4gqNruAdbSI7jeP3ea6rcV0PQStHVxBInTSD7QGiFJF9N+zg7c+y3+gfkouv9db8ip+SiM/wOm/YQoDh4K2saNw4pXaEzB4HgivGp/ussTavweo4po3rV2L3tBMcxHXRcyBzC0BjRTgh2xv/EHakfD8uihx5I5/e0+CXc4oAxOkK2joYh4aAS+O6y1/ZEmZhIV+1fZcbfO9b4/DZi0WjKwbx6rZHNZ0+xxvuOOg6SdFqoWzNzfgyp9uVIgfCFZqV37z0MFOnZtiTMAC3ASBJNtDunRaUi4juMDWgek4gCPvOsR0BWq0bJbb5YtS7JJEvI+eeiaoBjSGMaXuNgGglxvYCxJ0GgKKthmsM1Xlx9lsjynvEEaHujmsD2q9oLaP7sEQ4MJBc3fncLkfJJWsdKJPAxjC9s53Bjr9xsOfP/EIMMvuLs32VzySeQ+N953/AAtohY21x0vA8oWtBheQOLsogwXO0ysmw3S42bzMA7bIA6NEuMAamN2trSfCTcCRMyAek1jQMoMC2YiwMcpu0TYGbkk3MoGk02kCDmaASJGUZg/IBqAIvJJJLpkmUsHEzPz+K4dfVv6o2jGt2NVagsBPhB6c032nUb+73/uKYsdDlIINtQQuW9y2xvqX9Qf7nLlXDIct7BBB66idJIiCN4Mx4pCpTnSZ0G8u0lvN4kfeBHrWduD+enmssSSRMS31+OW8ObzBnrcb4PRo6mLrwDVoTAhwe0kOAIDmuc3ukXEtIkEea0pVo9E5eRuzw3t844lG5hdzfraf3gv32cX2Mj1vvTmWLpAjw5716FpkDTa4BuMuv3TqAQRaJ00FtSs8Rgw6YmT3oAF4Dr5fW0m0jS6w2sSLcLgHfMidDzEIi8AOLSGgQcjjmniR3Q0+49VnLRT3QX7MsVWcxvdGZo9Y2DQd8D4JNvbQIvO70Yg2nfeLLomvfvSCIBu7QCwPrARuulsTgGPAloi/eERMH1mjXkRv3LHpUO34Mndp0nEaHcbujyJWjKjp4xubbd4BJVOxwADcydXQBp7QMTMb55LSiCDkIIIi/un3KHFLgal7OpmtcX+d6zIImxHEai9935JRwc3SL+sAJ687FYux9S0Pjx90/OilQvg0bQ27EcSBGlgd/wCvvRte08DI5flxXKpVZmTJAgmSd4G+6NrRxA934pOBCZ1dhaw13hZMw7ofqO6IP/Wyy5+YyAHGd0C8nQJjDveGvuT3P/sp7uk70RjXkb/gTqLybOEbrHTwKiy+tP3wPB35KI+wtjbbifyt8lb0yDpf5/v5qmYEE2aSYtrx4eZ0OiYbhw095wb9nXQREAW8Qrwb4FkwmjkT/f5KNh1AGkbp3foqdim8C6BHehoiSdBPHkqp4p7zFMEx/LbEdXagdSrXx/Y8mMjDwO9YfaIA1Gg379FNsxo1J6DKPM39ylHshzruexs7muZUf4w6B5zyTtLAUGGHDvbzULnkc8myygeBK1WnBC3YnSxD6lqbJ5gSPF7u6PcmWdmFx/e1Wg8A5jj4ve4Nb4SE9XxOTKahYaZHdcyqQYH8sATPLZxxjVczEdsuIysLssyHVSHvH3R6LPCTzCtfgDrqNKjctyut/E77nA+tT18CA1v2kniO2HE90lusOJG0jhLQAPKRxXMNSSTck3Ljck8ZOpRspqqEEWOiYgOOp1PE8T1RssCJ68LKvgt8Phg5oe8HZzDWgw6q4WIB3MB1d4C85U2ANKnIzGckwIs6o4atYdzRvdu0EldFlMtbmGU1C0ZQDDRTIY9rW8ADz1M3MKUaUkVDEkPYG5QGtblyBrRoGjOdN4idZKpSJEnUnfM/qubV1PCNYQvcW2hdcaHifOeHRW82/X55+SzqQx14yuiTez/DcfiOaGoIFjP5rikjSQL6l+SbxLpDZ/lj/e/iuc30h8dfJO41/of8sX553+CXCMVEze0CDw5fPBUKkOneDy36/PJUand+YWGeeZTjuXVAChLnNbFhmYZEg5m5mk8A3va2g8L0RtJIH7wSXM9veXNA9feQPS9IXmRe2WxyMO0MEGRPzwS1Ko50iYq0o0tnEy14IIg3NyLEHqu7Sn4M5IIOBg6jX+6zeb8k2RtQXM/iCS9gj95HpPYBo8QczRrBI3hKBwItcLqTIDGIktz5ngCAC8ggbg114jdYjkro0XOc7ZBxjQS3OW/dBl/MAHosjEaX3EfAj8R792WZMQyzFQbiDxbAPi02P+lFTa2SWn+kxBmSSxwjjeI5pegWgnOHOB3tdDgeImzuhieIWVV7Q4gOkDQkZT1ibHxPVS4Jjs3GGi7TJ4C3jldY/wBXgl24LO4gQIBdEFrjAmMpi87xxWn1on0u9zmHf1b/APqDlvTxXdygtIIIy1A3fEwT3dwvIPJYvSrgZzHYcNmDBMESD5Eyh+rktzWcNbG4jiLxp7uaexOHEES5hnQ95uWODu8PMDksKWGN5BcDPeZ3oABvA7wtyOiyakg2QjnM91wGhIJiLTZP0sQA2oJ0ZfffaUx+KVqUiSfRe0WlpIcNdeBg7+CxwuEI2pOYg0nCN/8AFpEX4lNJN7jyo6ArPFhfndRc5te1rciFajEvJncbXfUOVuZ/2Wi3k2yaw/ZhPp1KdL7M53+Ab+JCbbjHEZQGNb7IaMvkZHjCv62Rq89G93/bC7LIo0odk0xBDXP5vY4jwacjfPMncVWNOGva5tpDclNgji0BpA8CuW1xcC6zWgwajzlaDwzaud9lsu5Iq30kIpbFkVWzIdVY0taf+ExwJHVxv7ASpsLSOnUrsfRziq6jFoqFxY/js3NEuPFoaeq5+I+kLnMDG98DSpVYxzm/8sEHIOpd0auPVrFzsz3FzjvJJsNByHIWCDPPIKlFITdm9SsS4lxL3HUkkk9SblRtzf3IKbEw0J2I2c4RDWwPNx5udv6CBy3miY1QF4CcweBGQVq47h/h0pINUi2YxdtIHU6uiBvIllFYbCjKKtb+GZyU5IdVIME2u2mDYu36C8lr1IO2jalQbmmIEBmjabG6CwiPVHPTM0n1P3ryLki0DI1rWEAN0b3XNDRoAJ3AE3Vw7LaAxoa0CYmScxm+9Y6k6/pcY2E0ACTygD3eH5IX4h0SDG4a6cYQF08ba/p8EDKvHxXGzczrAEQdPz4Jeg+QQdRY8+BR1H20StUzpYjQ+PvFlC3MpsZy3+fOyYx47tLgaY42GZ5BvqNy5uFx7i4tdDXgSRqC2/eadSLdQdV2O0Ks7G3+S0f6qnL4J4tJmakvBy2YsEDUZssWMTwndvVVHhpHe13eXhZG35t+Xzqlq7IFrWETHEgj3pKrGmzcPB4fj8yUjjqR9Jn8RukGC5s3Yff0I6rYQBfdNuBGqmaYO6456H58VvB0W9zNlfODWpm4LSQ3ulsENkN1zA5RA/7QmHsFcGpTjaxmewaVBEmpTA9aLlo11G8Lm16mxqbRv8N0Z2jVrtM19NBPgmaziyKjXCJLoALXsIN6hvpOsaWO8rri7MnsZB83CBzV0a1IVwalMRVAJfTAgPAualMD1t7mjqN4HND5WqZJTQbwNBJ4AaSeAuo18EEEtIMgixB4ghW15BBBII0IMHwKCvUkzAHGLAnjGjfC3IKrEb4rGB7e9TG0/mMhk8c7AMpPNuU8ZSbXyCYMDUxYdSrzrTD4p1N2am4tOhjeODgbOHIiEAVTxLmiAZHsm7fAer1bB5o24hs76Z4iXN4bu8PEPVYvE03NnZmnU/4cbN3MsJlh+6SOQSQqpVYWP16U94gHdnadDu740PLMDyQbMlpbmDpa4FrwRbuOEObe5G8HRKsqEGWkg8QSD0tu5LVuN9ps82w0/wBPonwDeqh6fodidXBCT3ag+7s3DwJMwrTxew3zjxbUnxhjh/qKizwf+2B1WVHPnLZrfScSGsb955sOmp3SsjjWM9ECq7i4EUh0YYc//qyji0pKtiH1IzmQ30WiGtbya0QG+AvvlDnAW1BYxXruqHNUcXECBOgHstAs1vIABBtOCxzLXD1mh12hxizSSBPFwFyOUjruLEMUMKSMzjlbMZjvI1DG+s7kLDeRqqaz5P4q31i4y4yYjcIA0a0CzRyEBW0pDNAidUhYuqwux2b2Y1jW18QM2YTSon/MG6pU4UuA1f0uUyguzuzWtaK+IEtN6VLQ1ftvi4pT4u0FpKbr4epUbt3GS+qKTZAABFN75gaMa2nAaNZAsEni8Y6o8vf33ONgbTFt3osAjTkBuC6ja3/oS0TmZiWOLj9ujVbI4ehEcIWUpVyUkLCqMuyiwcXE7y5waHEnf6IKpwDQQSLacfBLUKzQ4sB74bMHgZG/esjUJIBNgTw6krik/ZtaQwHwDzg+CVqvgddyKq++vAdNwj53JZ8eem/hbrcKHuTKVBVKvLoRpPz+CFlUkDy19/zCzrE9L6WFp0A/VVnkT00t0HL9U1wY8h4vCBzN+ZsFpbZzTA0O625dSrVa+lRBILmM2ZOUtmDmDyZsTJ0iIXL2ojW/geOnzvWTa8OHeHn5f20snbqjS1Heh6rh8unQ/nKWxFOw6EDoY/JUMcBAkcIt09yF+OYRq0awRp193vSoPq+BYa8iI93z5KnP/UbuNuIsEvVxbAbOFjIvNjqDx/RSrjm6zuI0MTvPz+K0SZIWUOYZ00vwPX4JXB43ZOFN5Meq6J7uhbxkW04KqmOaOJjfF4+brPGVmVPRnWWui8iLjgVvG/JL9nRcTRcxzSA0w6mWk93vENBM7yLEaWHBPYjDiuDUpiKok1KYEZwNalMcfaaOo3gfP0e0w4Frg6R3XAAG/QzIMkx/daUu0zTIILi4EFpBOaBpJ9oeZynx6Um/6TaX8N21JVkrTEYj6wDUpsioBL2CAHcajBuO8t8RvA5Rx7uA81SViY44IMyU/wAQPFg8VjUx/wBpipJis6OdAWXn878jF1yz2n9seSo9pcHz4foqxYrPpBQo1fQdsKnsVHE0nH7NQ3YeT7c0ljMK+k7LUaWngRqOIOhHMLjnHg+s7+lE/ters9mH1SwaMIlo+6Dp4JYMMkP5lFxvrJ4VFaeIWdf/ABOdAVBjj7PvVqIaSEmZYjtYtHoiUWAD2S4w5zrkk6DgOSiiGqQXbHDi3i5AVDH1I3BRRSUdXAUHU2NxFbK7NJpUyJDoMF9TdlBHo74vbU6XaFbE4gGo+c9RjXGLkvc1oA4aq1FC3LewpS7We1geXtzvDTGUwBeALaAHTjKXqdsOAna/6TrEcFFFzyVvctOkcxnaQ+tF5qOu3UA+lppwTrvpAz+a/wAirUVvTTMc2hRvbzfaeTuRf4q2B/ENo1A/HqoolLSiiXNmTu0r+i+PvDpxVt7QEeg/ePSHDffioongiXNkOLmYY7+sfP8AZVSxLnf5UkfbCiimSSRSdo0cKjhGyaOZffWxsiomrMRTB5gnxUUWeWw0Z4qm+0vYOjN2n6JdtU3aaouPY/Tkoorjui63I+qQB++O8eju4aLIVAJAqui7hbnw42VqLWKExSu4BwcHucbGdJHI7juTbMXTywX1D3p4WgR4iDfmoouiKM7MtoxsuzOkGZBI5gxuW2Ir0Kjc7aZDwO+J7rvtt4cx5cFFFrGNqybETjKf8seaodoAeo3yUUTpDKd2kT6rfJaN7VJaAYEWDg0THB3tDnr1sFFEqQGdbFvBgxpwGkTKzGOf7SiiqkBX11/tFUoopA//2Q=="/>
          <p:cNvSpPr>
            <a:spLocks noChangeAspect="1" noChangeArrowheads="1"/>
          </p:cNvSpPr>
          <p:nvPr/>
        </p:nvSpPr>
        <p:spPr bwMode="auto">
          <a:xfrm>
            <a:off x="4410075" y="-696913"/>
            <a:ext cx="2143125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sp>
        <p:nvSpPr>
          <p:cNvPr id="5124" name="AutoShape 6" descr="data:image/jpeg;base64,/9j/4AAQSkZJRgABAQAAAQABAAD/2wCEAAkGBhQSEBUUExQVFBUVFBUUFxUWFRQVFxcUGBQVFBUUFRcYHCYeGBkkGRQVHy8gIycpLCwsFR4xNTAqNSYrLCkBCQoKDgwOGg8PGiwkHyQsLCwsLCwsLCwsKSwsLCwsLCwsLCwsLCwsLCwpLCwsLCwsLCwsLCwsLCwpKSwsLCksKf/AABEIALcBEwMBIgACEQEDEQH/xAAbAAACAwEBAQAAAAAAAAAAAAACBAABAwUHBv/EAEcQAAEDAgMFBAYHBgQEBwAAAAEAAhEDIQQSMRNBUWFxBSKBkTJCUqGx8AYUYnLB0eEHIzNTkvEVQ6KyY3OCwhYXJIOTw9L/xAAZAQADAQEBAAAAAAAAAAAAAAAAAQIDBAX/xAAoEQACAgEDBAMBAAIDAAAAAAAAAQIREgMhMRMUQVEEImFxofAyQpH/2gAMAwEAAhEDEQA/AHKNfDuHepU/6R8RdXU7Bwr+80uYALhrp8e9K+fqkyS3QnRVTxLgbEr1VoT5jI5Hqx4kjTG4LZuLWOzNOhmD0InVBgsDmJke+ITGHrg6mD7W8dE3SYxzgS5ttY7vVbZSSp8mdJsUaxlI3GbXW/hGiLBYtsw6A2dPG3zyXX2FBxsGzwtB8Fiz6MgkkuLWxaIcZ68FC1INfay3CSf1GB2wWwGmwWlHtmkZL2tJOpIBnzXGd2FVzZWjNzBgR4wl8V2c+me+0j9Z3joUl8eEntIHrTXg+hHatEWDGgboAseIst8NiqLJy2zXM3E6Wn5uvkMqPOeKt/E9MlfJfo+jrdiUjJbA5303zeDqvm3EsJAO8i2kcluMY+Ik3EeCXyLbS0pRvJ2Z6mon/wAUBUgxDY8SZQZFtkV5F0UY2YZFMi3yKsiAswyKZVvkUyICzDKqyrfIpkSCzDKqyrfIqyICzDKqLVvkVZEhmBahyrfIqLUAYZVRatixVlSGYFqEtTBahLEgFy1UWrcsVZEgF8qEtTTaUmFT6HC6m0UK5VFvkHP3KJAfSYUUpkuj7JFuk8FrVYx1mlokg+S54ajbSnRT0t7svqeKGK9MGGwAeIgArM9nwJP9vBNUex3uG6/Me8LQdh1JiGxxLoHhv9ylTjHbIeLe+JyA1PYftFzRE2T9P6Pukd5nTVaO+j4jW+4ggj8ITlq6Utmwjp6i3Qoztpwjks8f2o6qA3cDPit6vYTx04yI85WVTswt1I+PwVRjo2miZPUqmIBgVZE67CgH0vcVm+jG+V0poxYtkV5FvkUyJkmGRTImMimRAC+RTImMimRAC+RVkTGRTIgBfIpkTGRVkSAXyKsiYyKixACxaqyJgsVZEhi5YhLEyWISxAGIpc0dLB5tLfNkRYtMPWLNFnO62LjV7gu7FqTZsytmYJ7ID2jpZM0u2CDyWWL7TLyZk+74LlvVls0dC6a3TEa1PNUMNBvAAgeMrQ9lAXcRbUNG7qsS+9kTMW4AjitJRn/1IUo+SsS9gHdA6R+KVLhl9HxuihU4lNQoTnZTcFImW+aiGFEsZewyXo7VEgatDuqaY+lva4W3H5KwDEWRauCZmp0bmsDAYY6/N03Qo1DEg5eRF+cErChjHNAFiBpICupj3nl0lc09KV/VHRHUjW7CxTns1aROhssqePMRB80Bc46knqo1pCqPxU1vyS/kO9huni3tExI53BWFSs58kWnWJAViq7ihyLbT0VHwZz1XIwLVMq32avZroMbF8imRMbNXs0CF8imRM7NaUMIXmBE83NaPNxASbSVsFvshLIps10cR2ZUYQHNIm4iHe9srA0SNQQkpKXDBprkU2amzTORTIqEK7NTImciIYYnRp8ik3QxPIqyLqV+xqrG5nMLRbUtBvpaZ9yT2amMlLh2NprkV2aosTRpoTTVCFixCWJosQliQ7FSxCWJosQGmkOxYsQliaLEJYkAqWISxMliEsSGKliEsTJYhLFJQvkUW2RRAH0EEWkEeHvQGmt9mibTSWwN2LbNXs00KSLYq7IFRTVimmhSRtop2FCgpq9knRhuOnECVNghTTBxaFRSUNJN7FTZJ2SKbJXs03slNknYhXZKnUQdRKc2SmyRYCTcOBoAOgCMNO4kdCQmtkpsktgti0niT1v8AFHUbljLaQDO+4mAeXvW2yRvpadG/7QoaVlW6Ei53tO/qP5oCxOGkq2SqkvArZzxg2gyGtB4hrQfOERpp00kJpJ7IQns0Jppw0lRpIsYkaaA006aSE0krATNNAaadNNCaaVjEjTQmmnDTUbSGhMc4lS5UUlYiaaA010Ng32v9JWL6SlTTKcWhM00Bpp0UZQ1KMFTmroeLqxLIomcipGQUd7Zj5CMU1uKaNtNQpDaFxTRCmmRT6+78Si2aeaFQrs0QpJkM+YKMUk8xOIs1kIoKZ2SsUk8kKhcMUyJoU0QoozQYsU2asU03sVYop5k0KbNVsk7sVNijMVCWyU2Se2KrZIzChPYf2ROpi05jYeiBwHEprYqbJZuVy5LWy4FH0m7s3iB+BQhg3jyKc2PJUaKd/rD/AMEyGAHNA4XcT8IQNptcJBPknTRQmkp3vkrJVwJGhz+KzNJPmihNFWpEUIGkgNJdA0UBpJ5hiIGkhNJPOpoCxLMeIiaSA0k+aSzdTRmFCRpKnYY77TxIHxTNTDyIPxI+CD6uB+pJ+KzlJ+C0o+RV+H+RdZupJw0kBpJZMdISyKJrZKJ5BR9AGBE1g5Lyt302xjSP3jTOncokdZAU/wDHeNBs5p/9unH+35heb3cTqegz1gUwtBTXk9L6eY6RJbvkbJhEAgTIHAk+C3H7QsbubROlzTPOdHj5Cruoi6DPUhSRCkvKT+0jtCLUaB55H/Dapev+07Htsdg0kGAKLjynvO/NV3CJ6LPYRRRCgvHz9Ou0Qxrg9js8wBTpSIOrhltO5FR/aD2k0XFJ3Wm2d/sED3bgp7qI+iz2AUFYw3JeRf8AmBj4nMJ4ClR/ESlKv7QO0Ik1XNE/y6I/7LJd3Fh0Ge0/V0QoLwwftJx40ruPVtN3PexXU+n/AGjVvt6ogSdk1rQBIEnK3TTXiq7n8F0f09zFBXsF4XT+mvaVoxNa29wpx4ktv4pml9Pe1m6Vg/k6nQJiTecgt48Eu6Qugz2vYKbBeVYT9pnaGrxRJNoFPSAOBm8zr5J9n7T8Xvo0zH2Kl7T7f5pd5EO3Z6MaCBlG3mvk+yP2g1qgcamGa1rQJdmfTF9IDg4nwk79E3jvplUY2GYcFxp525qm9zc0FuUEgEibjwS7qHI1oSo+iNFCaK+Ab+0LGH/Lp/8Aw1f/ANhFX/aBit1Ng1/ynk9fTj50S76C2Dt5H3ZooTSXwQ+mWPYDmYLkAOfQcIN/ZIBn8FlU+nmNHqs3XFF1uXpX6pd/AO2kegGkgdSXmX/jnHmTmPpWGwYJEG3om2nPmjx30lx7HQa4cS3N+7pscBPqlwZE9JQ/nQH20j0Y0BwQuo8l5jT7QxlepkdiKrWHV5Lg0S2bhgzRusFyK/ZdQVCDnd3j3xncDeM2maNDpKnv4+EX2z9nsRpITSXkYZiaTCKdWq1s+i01GDNuMOAm/DxCaNHGEZnVar4gHK+o47pMA8DKffL0C+K2enOpckBongV5RgqNd2XNUqNDye87aZWjWXFzhazffwvhjsA9l31s02DhUDxyJhxItxhC+bfC/wAh2z5PW3UuXuWNQAa29y8WbWZB9NxA1JtO4XvNiVrRwFSo+KeV8NDruDefrekbxZHeP0Hb/p7BaJkRxkR5pd+LpzG0pzwzs/NeUYjs97HMa5sl8AAZXS6wyw0md3norr9jsFMEbbanKSx9Nopw4mHU6gqEkWEAtvOqXdv0Ptz1P63T/mM/rZ+ai8ob2W72XHxUS7x+iu3PvG0/sgeDQibHAf0tKUZ2u32R5RwTFLtBpsA2ei8F0ehinwbtaNYZ5NUfhGO1a0xyA+Crbn7P9Mz71T8a4D+GDpuSv9HgH/h1OAMjLaWbPnqUpiqGGjK5wbBI7pAIPAkX81q6qKlnUm2uJGh/ArKp2XSJJIHGzni/nz4JZL2LBvgAfR/D1IyVH+juc026EShd9EGaCs/xDSeuoTFDCMa4FrcrsgE53HcOBj+y2uDMgmI1dpqqeo1wxdI55+h53VvNkbuT1WD+hjmva41GkAg+gTIG4gmF2KWKdui/it29oZfTyg8jr47kurN7D6RrUw7d9GkRza23gWxCUfXpNJBo02kAOPdpGBOtimH9qt+yOtx5zBXNrOa6q45WOaWAGwJiQd50ncs0n5KugKvbtNpI+rtHVjR7hKrA/SNr6mU06bQdDlAjrb5sksb2TDv3Yc2dQ+e6Z5mY5QUOG7La14dVAJBHdbPe3mRF5ut46WS2M85Jn19N9rAa8ABu1sse0+26bGxaZk2uRppw56LidodqveCGHKeUW56QPDzSOG7LNQ3ceLjNhpJ0k6i5k3G8gHXT+LjvNlPUvZHUp9oCuSYim0yZ3ncBPQW4CVt27iWjZkuDSWUQ0ne4sGUdShyNaxobZrZAuASSbuPPTy33JS+k/YDMRsQ99QBtGjAaRrkjNduul0dWOW2yRDVf02w3bTN7g10mWwd0X0j+x8XR2gDEjUxqPCJ13aLhY3s4EgySYAmR3iDE6CDp49RGNAFvrHxiPEfiL9Vcvj6er9kTdcn0f1gSYixIt8DZTbSuXT7QbrUOWd8jKeHe/Awt6mKgEwTG60nkLxPivO1fjTg9kN78DjqyF1dfK4vtOtUqjI2pTY0A95pBJ3giV1aWIcbucwCB3YqZw65izcu7cT1S7adWZuSR0XYjklKmGpme4L+H6LnVu1HkkMYSPaNupOaLLTBYpxEPIndHvQtLUirKC2JBhpg8DFxyIt4JOq8zx52/BO4lwI9K8+NkLspvlBdvt4arphK1uPE5xqje3x/us3OG6R5FdTYg+rHWB7pSVfDXt5XO/ctU17E9MwLCbg5uhM+RKAB+oD+on4hbPwwB9KPAj4rWlWcPWB6/mjIWArUq1DZ2c/eGb4gqNruAdbSI7jeP3ea6rcV0PQStHVxBInTSD7QGiFJF9N+zg7c+y3+gfkouv9db8ip+SiM/wOm/YQoDh4K2saNw4pXaEzB4HgivGp/ussTavweo4po3rV2L3tBMcxHXRcyBzC0BjRTgh2xv/EHakfD8uihx5I5/e0+CXc4oAxOkK2joYh4aAS+O6y1/ZEmZhIV+1fZcbfO9b4/DZi0WjKwbx6rZHNZ0+xxvuOOg6SdFqoWzNzfgyp9uVIgfCFZqV37z0MFOnZtiTMAC3ASBJNtDunRaUi4juMDWgek4gCPvOsR0BWq0bJbb5YtS7JJEvI+eeiaoBjSGMaXuNgGglxvYCxJ0GgKKthmsM1Xlx9lsjynvEEaHujmsD2q9oLaP7sEQ4MJBc3fncLkfJJWsdKJPAxjC9s53Bjr9xsOfP/EIMMvuLs32VzySeQ+N953/AAtohY21x0vA8oWtBheQOLsogwXO0ysmw3S42bzMA7bIA6NEuMAamN2trSfCTcCRMyAek1jQMoMC2YiwMcpu0TYGbkk3MoGk02kCDmaASJGUZg/IBqAIvJJJLpkmUsHEzPz+K4dfVv6o2jGt2NVagsBPhB6c032nUb+73/uKYsdDlIINtQQuW9y2xvqX9Qf7nLlXDIct7BBB66idJIiCN4Mx4pCpTnSZ0G8u0lvN4kfeBHrWduD+enmssSSRMS31+OW8ObzBnrcb4PRo6mLrwDVoTAhwe0kOAIDmuc3ukXEtIkEea0pVo9E5eRuzw3t844lG5hdzfraf3gv32cX2Mj1vvTmWLpAjw5716FpkDTa4BuMuv3TqAQRaJ00FtSs8Rgw6YmT3oAF4Dr5fW0m0jS6w2sSLcLgHfMidDzEIi8AOLSGgQcjjmniR3Q0+49VnLRT3QX7MsVWcxvdGZo9Y2DQd8D4JNvbQIvO70Yg2nfeLLomvfvSCIBu7QCwPrARuulsTgGPAloi/eERMH1mjXkRv3LHpUO34Mndp0nEaHcbujyJWjKjp4xubbd4BJVOxwADcydXQBp7QMTMb55LSiCDkIIIi/un3KHFLgal7OpmtcX+d6zIImxHEai9935JRwc3SL+sAJ687FYux9S0Pjx90/OilQvg0bQ27EcSBGlgd/wCvvRte08DI5flxXKpVZmTJAgmSd4G+6NrRxA934pOBCZ1dhaw13hZMw7ofqO6IP/Wyy5+YyAHGd0C8nQJjDveGvuT3P/sp7uk70RjXkb/gTqLybOEbrHTwKiy+tP3wPB35KI+wtjbbifyt8lb0yDpf5/v5qmYEE2aSYtrx4eZ0OiYbhw095wb9nXQREAW8Qrwb4FkwmjkT/f5KNh1AGkbp3foqdim8C6BHehoiSdBPHkqp4p7zFMEx/LbEdXagdSrXx/Y8mMjDwO9YfaIA1Gg379FNsxo1J6DKPM39ylHshzruexs7muZUf4w6B5zyTtLAUGGHDvbzULnkc8myygeBK1WnBC3YnSxD6lqbJ5gSPF7u6PcmWdmFx/e1Wg8A5jj4ve4Nb4SE9XxOTKahYaZHdcyqQYH8sATPLZxxjVczEdsuIysLssyHVSHvH3R6LPCTzCtfgDrqNKjctyut/E77nA+tT18CA1v2kniO2HE90lusOJG0jhLQAPKRxXMNSSTck3Ljck8ZOpRspqqEEWOiYgOOp1PE8T1RssCJ68LKvgt8Phg5oe8HZzDWgw6q4WIB3MB1d4C85U2ANKnIzGckwIs6o4atYdzRvdu0EldFlMtbmGU1C0ZQDDRTIY9rW8ADz1M3MKUaUkVDEkPYG5QGtblyBrRoGjOdN4idZKpSJEnUnfM/qubV1PCNYQvcW2hdcaHifOeHRW82/X55+SzqQx14yuiTez/DcfiOaGoIFjP5rikjSQL6l+SbxLpDZ/lj/e/iuc30h8dfJO41/of8sX553+CXCMVEze0CDw5fPBUKkOneDy36/PJUand+YWGeeZTjuXVAChLnNbFhmYZEg5m5mk8A3va2g8L0RtJIH7wSXM9veXNA9feQPS9IXmRe2WxyMO0MEGRPzwS1Ko50iYq0o0tnEy14IIg3NyLEHqu7Sn4M5IIOBg6jX+6zeb8k2RtQXM/iCS9gj95HpPYBo8QczRrBI3hKBwItcLqTIDGIktz5ngCAC8ggbg114jdYjkro0XOc7ZBxjQS3OW/dBl/MAHosjEaX3EfAj8R792WZMQyzFQbiDxbAPi02P+lFTa2SWn+kxBmSSxwjjeI5pegWgnOHOB3tdDgeImzuhieIWVV7Q4gOkDQkZT1ibHxPVS4Jjs3GGi7TJ4C3jldY/wBXgl24LO4gQIBdEFrjAmMpi87xxWn1on0u9zmHf1b/APqDlvTxXdygtIIIy1A3fEwT3dwvIPJYvSrgZzHYcNmDBMESD5Eyh+rktzWcNbG4jiLxp7uaexOHEES5hnQ95uWODu8PMDksKWGN5BcDPeZ3oABvA7wtyOiyakg2QjnM91wGhIJiLTZP0sQA2oJ0ZfffaUx+KVqUiSfRe0WlpIcNdeBg7+CxwuEI2pOYg0nCN/8AFpEX4lNJN7jyo6ArPFhfndRc5te1rciFajEvJncbXfUOVuZ/2Wi3k2yaw/ZhPp1KdL7M53+Ab+JCbbjHEZQGNb7IaMvkZHjCv62Rq89G93/bC7LIo0odk0xBDXP5vY4jwacjfPMncVWNOGva5tpDclNgji0BpA8CuW1xcC6zWgwajzlaDwzaud9lsu5Iq30kIpbFkVWzIdVY0taf+ExwJHVxv7ASpsLSOnUrsfRziq6jFoqFxY/js3NEuPFoaeq5+I+kLnMDG98DSpVYxzm/8sEHIOpd0auPVrFzsz3FzjvJJsNByHIWCDPPIKlFITdm9SsS4lxL3HUkkk9SblRtzf3IKbEw0J2I2c4RDWwPNx5udv6CBy3miY1QF4CcweBGQVq47h/h0pINUi2YxdtIHU6uiBvIllFYbCjKKtb+GZyU5IdVIME2u2mDYu36C8lr1IO2jalQbmmIEBmjabG6CwiPVHPTM0n1P3ryLki0DI1rWEAN0b3XNDRoAJ3AE3Vw7LaAxoa0CYmScxm+9Y6k6/pcY2E0ACTygD3eH5IX4h0SDG4a6cYQF08ba/p8EDKvHxXGzczrAEQdPz4Jeg+QQdRY8+BR1H20StUzpYjQ+PvFlC3MpsZy3+fOyYx47tLgaY42GZ5BvqNy5uFx7i4tdDXgSRqC2/eadSLdQdV2O0Ks7G3+S0f6qnL4J4tJmakvBy2YsEDUZssWMTwndvVVHhpHe13eXhZG35t+Xzqlq7IFrWETHEgj3pKrGmzcPB4fj8yUjjqR9Jn8RukGC5s3Yff0I6rYQBfdNuBGqmaYO6456H58VvB0W9zNlfODWpm4LSQ3ulsENkN1zA5RA/7QmHsFcGpTjaxmewaVBEmpTA9aLlo11G8Lm16mxqbRv8N0Z2jVrtM19NBPgmaziyKjXCJLoALXsIN6hvpOsaWO8rri7MnsZB83CBzV0a1IVwalMRVAJfTAgPAualMD1t7mjqN4HND5WqZJTQbwNBJ4AaSeAuo18EEEtIMgixB4ghW15BBBII0IMHwKCvUkzAHGLAnjGjfC3IKrEb4rGB7e9TG0/mMhk8c7AMpPNuU8ZSbXyCYMDUxYdSrzrTD4p1N2am4tOhjeODgbOHIiEAVTxLmiAZHsm7fAer1bB5o24hs76Z4iXN4bu8PEPVYvE03NnZmnU/4cbN3MsJlh+6SOQSQqpVYWP16U94gHdnadDu740PLMDyQbMlpbmDpa4FrwRbuOEObe5G8HRKsqEGWkg8QSD0tu5LVuN9ps82w0/wBPonwDeqh6fodidXBCT3ag+7s3DwJMwrTxew3zjxbUnxhjh/qKizwf+2B1WVHPnLZrfScSGsb955sOmp3SsjjWM9ECq7i4EUh0YYc//qyji0pKtiH1IzmQ30WiGtbya0QG+AvvlDnAW1BYxXruqHNUcXECBOgHstAs1vIABBtOCxzLXD1mh12hxizSSBPFwFyOUjruLEMUMKSMzjlbMZjvI1DG+s7kLDeRqqaz5P4q31i4y4yYjcIA0a0CzRyEBW0pDNAidUhYuqwux2b2Y1jW18QM2YTSon/MG6pU4UuA1f0uUyguzuzWtaK+IEtN6VLQ1ftvi4pT4u0FpKbr4epUbt3GS+qKTZAABFN75gaMa2nAaNZAsEni8Y6o8vf33ONgbTFt3osAjTkBuC6ja3/oS0TmZiWOLj9ujVbI4ehEcIWUpVyUkLCqMuyiwcXE7y5waHEnf6IKpwDQQSLacfBLUKzQ4sB74bMHgZG/esjUJIBNgTw6krik/ZtaQwHwDzg+CVqvgddyKq++vAdNwj53JZ8eem/hbrcKHuTKVBVKvLoRpPz+CFlUkDy19/zCzrE9L6WFp0A/VVnkT00t0HL9U1wY8h4vCBzN+ZsFpbZzTA0O625dSrVa+lRBILmM2ZOUtmDmDyZsTJ0iIXL2ojW/geOnzvWTa8OHeHn5f20snbqjS1Heh6rh8unQ/nKWxFOw6EDoY/JUMcBAkcIt09yF+OYRq0awRp193vSoPq+BYa8iI93z5KnP/UbuNuIsEvVxbAbOFjIvNjqDx/RSrjm6zuI0MTvPz+K0SZIWUOYZ00vwPX4JXB43ZOFN5Meq6J7uhbxkW04KqmOaOJjfF4+brPGVmVPRnWWui8iLjgVvG/JL9nRcTRcxzSA0w6mWk93vENBM7yLEaWHBPYjDiuDUpiKok1KYEZwNalMcfaaOo3gfP0e0w4Frg6R3XAAG/QzIMkx/daUu0zTIILi4EFpBOaBpJ9oeZynx6Um/6TaX8N21JVkrTEYj6wDUpsioBL2CAHcajBuO8t8RvA5Rx7uA81SViY44IMyU/wAQPFg8VjUx/wBpipJis6OdAWXn878jF1yz2n9seSo9pcHz4foqxYrPpBQo1fQdsKnsVHE0nH7NQ3YeT7c0ljMK+k7LUaWngRqOIOhHMLjnHg+s7+lE/ters9mH1SwaMIlo+6Dp4JYMMkP5lFxvrJ4VFaeIWdf/ABOdAVBjj7PvVqIaSEmZYjtYtHoiUWAD2S4w5zrkk6DgOSiiGqQXbHDi3i5AVDH1I3BRRSUdXAUHU2NxFbK7NJpUyJDoMF9TdlBHo74vbU6XaFbE4gGo+c9RjXGLkvc1oA4aq1FC3LewpS7We1geXtzvDTGUwBeALaAHTjKXqdsOAna/6TrEcFFFzyVvctOkcxnaQ+tF5qOu3UA+lppwTrvpAz+a/wAirUVvTTMc2hRvbzfaeTuRf4q2B/ENo1A/HqoolLSiiXNmTu0r+i+PvDpxVt7QEeg/ePSHDffioongiXNkOLmYY7+sfP8AZVSxLnf5UkfbCiimSSRSdo0cKjhGyaOZffWxsiomrMRTB5gnxUUWeWw0Z4qm+0vYOjN2n6JdtU3aaouPY/Tkoorjui63I+qQB++O8eju4aLIVAJAqui7hbnw42VqLWKExSu4BwcHucbGdJHI7juTbMXTywX1D3p4WgR4iDfmoouiKM7MtoxsuzOkGZBI5gxuW2Ir0Kjc7aZDwO+J7rvtt4cx5cFFFrGNqybETjKf8seaodoAeo3yUUTpDKd2kT6rfJaN7VJaAYEWDg0THB3tDnr1sFFEqQGdbFvBgxpwGkTKzGOf7SiiqkBX11/tFUoopA//2Q=="/>
          <p:cNvSpPr>
            <a:spLocks noChangeAspect="1" noChangeArrowheads="1"/>
          </p:cNvSpPr>
          <p:nvPr/>
        </p:nvSpPr>
        <p:spPr bwMode="auto">
          <a:xfrm>
            <a:off x="4562475" y="-544513"/>
            <a:ext cx="2143125" cy="142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/>
          </a:p>
        </p:txBody>
      </p:sp>
      <p:pic>
        <p:nvPicPr>
          <p:cNvPr id="5125" name="Picture 8" descr="http://t2.gstatic.com/images?q=tbn:ANd9GcSsRs5aBqrttfA2fE2qUoqCY2BsHPQ-4UrgwMo1ZTdHfKEAEdPwahK5ZftjP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523" y="3287713"/>
            <a:ext cx="4803775" cy="31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6" name="TextBox 4"/>
          <p:cNvSpPr txBox="1">
            <a:spLocks noChangeArrowheads="1"/>
          </p:cNvSpPr>
          <p:nvPr/>
        </p:nvSpPr>
        <p:spPr bwMode="auto">
          <a:xfrm>
            <a:off x="892003" y="1699932"/>
            <a:ext cx="7402941" cy="156966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Dünya, Venüs, Mars ve Ay’ın </a:t>
            </a:r>
            <a:r>
              <a:rPr lang="tr-TR" altLang="tr-TR" dirty="0">
                <a:solidFill>
                  <a:schemeClr val="bg1"/>
                </a:solidFill>
              </a:rPr>
              <a:t>çevresine 4 şeritli </a:t>
            </a:r>
            <a:r>
              <a:rPr lang="tr-TR" altLang="tr-TR" dirty="0" smtClean="0">
                <a:solidFill>
                  <a:schemeClr val="bg1"/>
                </a:solidFill>
              </a:rPr>
              <a:t>toplam 100.000 </a:t>
            </a:r>
            <a:r>
              <a:rPr lang="tr-TR" altLang="tr-TR" dirty="0">
                <a:solidFill>
                  <a:schemeClr val="bg1"/>
                </a:solidFill>
              </a:rPr>
              <a:t>km beton yol </a:t>
            </a:r>
            <a:r>
              <a:rPr lang="tr-TR" altLang="tr-TR" dirty="0" smtClean="0">
                <a:solidFill>
                  <a:schemeClr val="bg1"/>
                </a:solidFill>
              </a:rPr>
              <a:t>yapılabilir.</a:t>
            </a:r>
            <a:endParaRPr lang="tr-TR" altLang="tr-TR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498" y="5179108"/>
            <a:ext cx="1678892" cy="16788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29" y="5157481"/>
            <a:ext cx="1700519" cy="17005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499" y="-32458"/>
            <a:ext cx="1688502" cy="1688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2458"/>
            <a:ext cx="1684090" cy="1684090"/>
          </a:xfrm>
          <a:prstGeom prst="rect">
            <a:avLst/>
          </a:prstGeom>
        </p:spPr>
      </p:pic>
      <p:sp>
        <p:nvSpPr>
          <p:cNvPr id="12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7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thecollegevoice.org/wp-content/uploads/2011/03/world-glob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344" y="2852936"/>
            <a:ext cx="3570287" cy="357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855662" y="669241"/>
            <a:ext cx="7613650" cy="2062103"/>
          </a:xfrm>
          <a:prstGeom prst="rect">
            <a:avLst/>
          </a:prstGeom>
          <a:solidFill>
            <a:srgbClr val="339933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>
                <a:solidFill>
                  <a:schemeClr val="bg1"/>
                </a:solidFill>
              </a:rPr>
              <a:t>Ekvator boyunca </a:t>
            </a:r>
            <a:r>
              <a:rPr lang="tr-TR" altLang="tr-TR" dirty="0" smtClean="0">
                <a:solidFill>
                  <a:schemeClr val="bg1"/>
                </a:solidFill>
              </a:rPr>
              <a:t>6 </a:t>
            </a:r>
            <a:r>
              <a:rPr lang="tr-TR" altLang="tr-TR" dirty="0">
                <a:solidFill>
                  <a:schemeClr val="bg1"/>
                </a:solidFill>
              </a:rPr>
              <a:t>metre yükseklikte ve </a:t>
            </a:r>
            <a:r>
              <a:rPr lang="tr-TR" altLang="tr-TR" dirty="0" smtClean="0">
                <a:solidFill>
                  <a:schemeClr val="bg1"/>
                </a:solidFill>
              </a:rPr>
              <a:t>1 metre genişliğinde </a:t>
            </a:r>
            <a:r>
              <a:rPr lang="tr-TR" altLang="tr-TR" dirty="0">
                <a:solidFill>
                  <a:schemeClr val="bg1"/>
                </a:solidFill>
              </a:rPr>
              <a:t>toplam </a:t>
            </a:r>
            <a:r>
              <a:rPr lang="tr-TR" altLang="tr-TR" dirty="0" smtClean="0">
                <a:solidFill>
                  <a:schemeClr val="bg1"/>
                </a:solidFill>
              </a:rPr>
              <a:t>          40.000 </a:t>
            </a:r>
            <a:r>
              <a:rPr lang="tr-TR" altLang="tr-TR" dirty="0">
                <a:solidFill>
                  <a:schemeClr val="bg1"/>
                </a:solidFill>
              </a:rPr>
              <a:t>km’lik betondan bir duvar </a:t>
            </a:r>
            <a:r>
              <a:rPr lang="tr-TR" altLang="tr-TR" dirty="0" smtClean="0">
                <a:solidFill>
                  <a:schemeClr val="bg1"/>
                </a:solidFill>
              </a:rPr>
              <a:t>örülebilir. 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3" name="5-Point Star 2"/>
          <p:cNvSpPr/>
          <p:nvPr/>
        </p:nvSpPr>
        <p:spPr bwMode="auto">
          <a:xfrm>
            <a:off x="4499992" y="3356992"/>
            <a:ext cx="360040" cy="360040"/>
          </a:xfrm>
          <a:prstGeom prst="star5">
            <a:avLst/>
          </a:prstGeom>
          <a:solidFill>
            <a:schemeClr val="accent1"/>
          </a:solidFill>
          <a:ln w="1587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32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1.85185E-6 C 0.12552 1.85185E-6 0.22796 0.05602 0.22796 0.125 C 0.22796 0.19398 0.12552 0.25 -3.61111E-6 0.25 C -0.12569 0.25 -0.22795 0.19398 -0.22795 0.125 C -0.22795 0.05602 -0.12569 1.85185E-6 -3.61111E-6 1.85185E-6 Z " pathEditMode="relative" rAng="0" ptsTypes="AAAAA">
                                      <p:cBhvr>
                                        <p:cTn id="6" dur="4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46D7E4C-4AE0-41C5-B62C-EF0124F0D972}" type="slidenum">
              <a:rPr lang="tr-TR" altLang="tr-TR" sz="1400" b="0"/>
              <a:pPr eaLnBrk="1" hangingPunct="1"/>
              <a:t>5</a:t>
            </a:fld>
            <a:endParaRPr lang="tr-TR" altLang="tr-TR" sz="1400" b="0"/>
          </a:p>
        </p:txBody>
      </p:sp>
      <p:pic>
        <p:nvPicPr>
          <p:cNvPr id="99330" name="Picture 2" descr="http://3.bp.blogspot.com/-j5fElABhO18/Tc4TZqM1fdI/AAAAAAAACio/nS2imuWabV0/s320/Burj_Dubai+%252813%2529.jpe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4" y="0"/>
            <a:ext cx="4565391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2" name="TextBox 1"/>
          <p:cNvSpPr txBox="1">
            <a:spLocks noChangeArrowheads="1"/>
          </p:cNvSpPr>
          <p:nvPr/>
        </p:nvSpPr>
        <p:spPr bwMode="auto">
          <a:xfrm>
            <a:off x="4788024" y="980728"/>
            <a:ext cx="4121927" cy="120032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sz="3600" dirty="0" smtClean="0">
                <a:solidFill>
                  <a:schemeClr val="bg1"/>
                </a:solidFill>
              </a:rPr>
              <a:t>800 </a:t>
            </a:r>
            <a:r>
              <a:rPr lang="tr-TR" altLang="tr-TR" sz="3600" dirty="0">
                <a:solidFill>
                  <a:schemeClr val="bg1"/>
                </a:solidFill>
              </a:rPr>
              <a:t>tane Burj </a:t>
            </a:r>
            <a:r>
              <a:rPr lang="tr-TR" altLang="tr-TR" sz="3600" dirty="0" smtClean="0">
                <a:solidFill>
                  <a:schemeClr val="bg1"/>
                </a:solidFill>
              </a:rPr>
              <a:t>Khalifa yapılabilir.</a:t>
            </a:r>
            <a:endParaRPr lang="tr-TR" altLang="tr-TR" sz="3600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904771" y="4306233"/>
            <a:ext cx="38884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altLang="tr-TR" sz="2400" i="1" dirty="0" smtClean="0"/>
              <a:t>Burj Dubai 828 metre yüksekliği ile Dünyanın en yüksek yapısıdır. Yapım maliyeti 4 milyar $.</a:t>
            </a:r>
          </a:p>
          <a:p>
            <a:endParaRPr lang="tr-TR" sz="2400" i="1" dirty="0"/>
          </a:p>
        </p:txBody>
      </p:sp>
      <p:sp>
        <p:nvSpPr>
          <p:cNvPr id="6" name="Metin kutusu 3"/>
          <p:cNvSpPr txBox="1"/>
          <p:nvPr/>
        </p:nvSpPr>
        <p:spPr>
          <a:xfrm>
            <a:off x="5302330" y="6502481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4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Box 1"/>
          <p:cNvSpPr txBox="1">
            <a:spLocks noChangeArrowheads="1"/>
          </p:cNvSpPr>
          <p:nvPr/>
        </p:nvSpPr>
        <p:spPr bwMode="auto">
          <a:xfrm>
            <a:off x="306742" y="764704"/>
            <a:ext cx="8424936" cy="156966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100 </a:t>
            </a:r>
            <a:r>
              <a:rPr lang="tr-TR" altLang="tr-TR" dirty="0">
                <a:solidFill>
                  <a:schemeClr val="bg1"/>
                </a:solidFill>
              </a:rPr>
              <a:t>adet Boyabat Barajı </a:t>
            </a:r>
            <a:r>
              <a:rPr lang="tr-TR" altLang="tr-TR" dirty="0" smtClean="0">
                <a:solidFill>
                  <a:schemeClr val="bg1"/>
                </a:solidFill>
              </a:rPr>
              <a:t>yapılabilir.</a:t>
            </a:r>
            <a:endParaRPr lang="tr-TR" altLang="tr-TR" dirty="0">
              <a:solidFill>
                <a:schemeClr val="bg1"/>
              </a:solidFill>
            </a:endParaRPr>
          </a:p>
          <a:p>
            <a:pPr eaLnBrk="1" hangingPunct="1"/>
            <a:r>
              <a:rPr lang="tr-TR" altLang="tr-TR" dirty="0">
                <a:solidFill>
                  <a:schemeClr val="bg1"/>
                </a:solidFill>
              </a:rPr>
              <a:t>Boyabat Barajı Türkiye’nin en büyük 5. </a:t>
            </a:r>
            <a:r>
              <a:rPr lang="tr-TR" altLang="tr-TR" dirty="0" smtClean="0">
                <a:solidFill>
                  <a:schemeClr val="bg1"/>
                </a:solidFill>
              </a:rPr>
              <a:t>barajıdır</a:t>
            </a:r>
            <a:r>
              <a:rPr lang="tr-TR" altLang="tr-TR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426" y="2886213"/>
            <a:ext cx="5799077" cy="3743349"/>
          </a:xfrm>
          <a:prstGeom prst="rect">
            <a:avLst/>
          </a:prstGeom>
        </p:spPr>
      </p:pic>
      <p:sp>
        <p:nvSpPr>
          <p:cNvPr id="6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3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697183-4076-4E04-A826-E07D06BF4B0E}" type="slidenum">
              <a:rPr lang="tr-TR" altLang="tr-TR" sz="1400" b="0"/>
              <a:pPr eaLnBrk="1" hangingPunct="1"/>
              <a:t>7</a:t>
            </a:fld>
            <a:endParaRPr lang="tr-TR" altLang="tr-TR" sz="1400" b="0"/>
          </a:p>
        </p:txBody>
      </p: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1187449" y="1099300"/>
            <a:ext cx="6913563" cy="156966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Almanya, İtalya ve Belçika’nın </a:t>
            </a:r>
            <a:r>
              <a:rPr lang="tr-TR" altLang="tr-TR" dirty="0">
                <a:solidFill>
                  <a:schemeClr val="bg1"/>
                </a:solidFill>
              </a:rPr>
              <a:t>yıllık çimento üretimi </a:t>
            </a:r>
            <a:r>
              <a:rPr lang="tr-TR" altLang="tr-TR" dirty="0" smtClean="0">
                <a:solidFill>
                  <a:schemeClr val="bg1"/>
                </a:solidFill>
              </a:rPr>
              <a:t>karşılanabilir.</a:t>
            </a:r>
            <a:endParaRPr lang="tr-TR" altLang="tr-TR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87" y="4508744"/>
            <a:ext cx="2592288" cy="17281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3856" y="3284984"/>
            <a:ext cx="2592288" cy="17281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284984"/>
            <a:ext cx="2592288" cy="1728192"/>
          </a:xfrm>
          <a:prstGeom prst="rect">
            <a:avLst/>
          </a:prstGeom>
        </p:spPr>
      </p:pic>
      <p:sp>
        <p:nvSpPr>
          <p:cNvPr id="8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5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Box 2"/>
          <p:cNvSpPr txBox="1">
            <a:spLocks noChangeArrowheads="1"/>
          </p:cNvSpPr>
          <p:nvPr/>
        </p:nvSpPr>
        <p:spPr bwMode="auto">
          <a:xfrm>
            <a:off x="0" y="0"/>
            <a:ext cx="9144000" cy="249299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>
                <a:solidFill>
                  <a:srgbClr val="00B050"/>
                </a:solidFill>
              </a:rPr>
              <a:t>Yaklaşık 2</a:t>
            </a:r>
            <a:r>
              <a:rPr lang="tr-TR" altLang="tr-TR" dirty="0" smtClean="0">
                <a:solidFill>
                  <a:srgbClr val="00B050"/>
                </a:solidFill>
              </a:rPr>
              <a:t>00 </a:t>
            </a:r>
            <a:r>
              <a:rPr lang="tr-TR" altLang="tr-TR" dirty="0">
                <a:solidFill>
                  <a:srgbClr val="00B050"/>
                </a:solidFill>
              </a:rPr>
              <a:t>milyon m</a:t>
            </a:r>
            <a:r>
              <a:rPr lang="tr-TR" altLang="tr-TR" baseline="30000" dirty="0">
                <a:solidFill>
                  <a:srgbClr val="00B050"/>
                </a:solidFill>
              </a:rPr>
              <a:t>3  </a:t>
            </a:r>
          </a:p>
          <a:p>
            <a:pPr eaLnBrk="1" hangingPunct="1"/>
            <a:r>
              <a:rPr lang="tr-TR" altLang="tr-TR" dirty="0" smtClean="0">
                <a:solidFill>
                  <a:srgbClr val="00B050"/>
                </a:solidFill>
              </a:rPr>
              <a:t>hazır </a:t>
            </a:r>
            <a:r>
              <a:rPr lang="tr-TR" altLang="tr-TR" dirty="0">
                <a:solidFill>
                  <a:srgbClr val="00B050"/>
                </a:solidFill>
              </a:rPr>
              <a:t>beton </a:t>
            </a:r>
            <a:r>
              <a:rPr lang="tr-TR" altLang="tr-TR" dirty="0" smtClean="0">
                <a:solidFill>
                  <a:srgbClr val="00B050"/>
                </a:solidFill>
              </a:rPr>
              <a:t>yapılabilir.</a:t>
            </a:r>
            <a:endParaRPr lang="tr-TR" altLang="tr-TR" dirty="0">
              <a:solidFill>
                <a:srgbClr val="00B050"/>
              </a:solidFill>
            </a:endParaRPr>
          </a:p>
          <a:p>
            <a:pPr eaLnBrk="1" hangingPunct="1"/>
            <a:r>
              <a:rPr lang="tr-TR" altLang="tr-TR" dirty="0" smtClean="0">
                <a:solidFill>
                  <a:srgbClr val="002060"/>
                </a:solidFill>
              </a:rPr>
              <a:t>Bu rakam Almanya, İspanya ve Fransa’nın 2013 yılı toplam beton üretimidir.</a:t>
            </a:r>
            <a:endParaRPr lang="tr-TR" altLang="tr-TR" dirty="0">
              <a:solidFill>
                <a:srgbClr val="002060"/>
              </a:solidFill>
            </a:endParaRPr>
          </a:p>
          <a:p>
            <a:pPr eaLnBrk="1" hangingPunct="1"/>
            <a:endParaRPr lang="tr-TR" altLang="tr-TR" sz="2800" dirty="0">
              <a:solidFill>
                <a:srgbClr val="00B05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765598"/>
            <a:ext cx="6819900" cy="3609975"/>
          </a:xfrm>
          <a:prstGeom prst="rect">
            <a:avLst/>
          </a:prstGeom>
        </p:spPr>
      </p:pic>
      <p:sp>
        <p:nvSpPr>
          <p:cNvPr id="5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3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BE5C4EB-EA13-4FFD-A68B-A454E169FB17}" type="slidenum">
              <a:rPr lang="tr-TR" altLang="tr-TR" sz="1400" b="0"/>
              <a:pPr eaLnBrk="1" hangingPunct="1"/>
              <a:t>9</a:t>
            </a:fld>
            <a:endParaRPr lang="tr-TR" altLang="tr-TR" sz="1400" b="0"/>
          </a:p>
        </p:txBody>
      </p:sp>
      <p:sp>
        <p:nvSpPr>
          <p:cNvPr id="11312" name="TextBox 2"/>
          <p:cNvSpPr txBox="1">
            <a:spLocks noChangeArrowheads="1"/>
          </p:cNvSpPr>
          <p:nvPr/>
        </p:nvSpPr>
        <p:spPr bwMode="auto">
          <a:xfrm>
            <a:off x="0" y="151311"/>
            <a:ext cx="9144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rgbClr val="00B050"/>
                </a:solidFill>
              </a:rPr>
              <a:t>75 milyon ton çimento üretmek için yaklaşık 100 milyon ton hammadde gerekmektedir. Bu hammeddelerin yaklaşık hacmi ise 40 milyon m</a:t>
            </a:r>
            <a:r>
              <a:rPr lang="tr-TR" altLang="tr-TR" baseline="30000" dirty="0" smtClean="0">
                <a:solidFill>
                  <a:srgbClr val="00B050"/>
                </a:solidFill>
              </a:rPr>
              <a:t>3</a:t>
            </a:r>
            <a:r>
              <a:rPr lang="tr-TR" altLang="tr-TR" dirty="0" smtClean="0">
                <a:solidFill>
                  <a:srgbClr val="00B050"/>
                </a:solidFill>
              </a:rPr>
              <a:t>’tür.</a:t>
            </a:r>
            <a:endParaRPr lang="tr-TR" altLang="tr-TR" dirty="0">
              <a:solidFill>
                <a:srgbClr val="00B050"/>
              </a:solidFill>
            </a:endParaRPr>
          </a:p>
          <a:p>
            <a:pPr eaLnBrk="1" hangingPunct="1"/>
            <a:endParaRPr lang="tr-TR" altLang="tr-TR" dirty="0">
              <a:solidFill>
                <a:srgbClr val="00B050"/>
              </a:solidFill>
            </a:endParaRPr>
          </a:p>
          <a:p>
            <a:pPr eaLnBrk="1" hangingPunct="1"/>
            <a:r>
              <a:rPr lang="tr-TR" altLang="tr-TR" dirty="0" smtClean="0">
                <a:solidFill>
                  <a:srgbClr val="002060"/>
                </a:solidFill>
              </a:rPr>
              <a:t>Keops Piramiti’nin hacmi 2.5 milyon </a:t>
            </a:r>
            <a:r>
              <a:rPr lang="tr-TR" altLang="tr-TR" dirty="0" smtClean="0">
                <a:solidFill>
                  <a:srgbClr val="002060"/>
                </a:solidFill>
              </a:rPr>
              <a:t>m</a:t>
            </a:r>
            <a:r>
              <a:rPr lang="tr-TR" altLang="tr-TR" baseline="30000" dirty="0" smtClean="0">
                <a:solidFill>
                  <a:srgbClr val="002060"/>
                </a:solidFill>
              </a:rPr>
              <a:t>3</a:t>
            </a:r>
            <a:r>
              <a:rPr lang="tr-TR" altLang="tr-TR" dirty="0" smtClean="0">
                <a:solidFill>
                  <a:srgbClr val="002060"/>
                </a:solidFill>
              </a:rPr>
              <a:t>’tür.</a:t>
            </a:r>
            <a:endParaRPr lang="tr-TR" altLang="tr-TR" dirty="0">
              <a:solidFill>
                <a:srgbClr val="00206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323111"/>
            <a:ext cx="5904656" cy="3194322"/>
          </a:xfrm>
          <a:prstGeom prst="rect">
            <a:avLst/>
          </a:prstGeom>
        </p:spPr>
      </p:pic>
      <p:sp>
        <p:nvSpPr>
          <p:cNvPr id="84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3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Box 2"/>
          <p:cNvSpPr txBox="1">
            <a:spLocks noChangeArrowheads="1"/>
          </p:cNvSpPr>
          <p:nvPr/>
        </p:nvSpPr>
        <p:spPr bwMode="auto">
          <a:xfrm>
            <a:off x="547687" y="908720"/>
            <a:ext cx="8251825" cy="206210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Dünyanın en büyük ve bir adet olan kargo uçağı Antonov </a:t>
            </a:r>
            <a:r>
              <a:rPr lang="tr-TR" altLang="tr-TR" dirty="0">
                <a:solidFill>
                  <a:schemeClr val="bg1"/>
                </a:solidFill>
              </a:rPr>
              <a:t>An-225 tarafından </a:t>
            </a:r>
            <a:endParaRPr lang="tr-TR" altLang="tr-TR" dirty="0" smtClean="0">
              <a:solidFill>
                <a:schemeClr val="bg1"/>
              </a:solidFill>
            </a:endParaRPr>
          </a:p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300.000 </a:t>
            </a:r>
          </a:p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seferde taşınır.</a:t>
            </a:r>
            <a:endParaRPr lang="tr-TR" altLang="tr-TR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35" y="3212976"/>
            <a:ext cx="5724128" cy="3219822"/>
          </a:xfrm>
          <a:prstGeom prst="rect">
            <a:avLst/>
          </a:prstGeom>
        </p:spPr>
      </p:pic>
      <p:sp>
        <p:nvSpPr>
          <p:cNvPr id="11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3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263D82D-28E1-4B4A-A7C5-CA4707D2B4EA}" type="slidenum">
              <a:rPr lang="tr-TR" altLang="tr-TR" sz="1400" b="0"/>
              <a:pPr eaLnBrk="1" hangingPunct="1"/>
              <a:t>11</a:t>
            </a:fld>
            <a:endParaRPr lang="tr-TR" altLang="tr-TR" sz="1400" b="0"/>
          </a:p>
        </p:txBody>
      </p:sp>
      <p:sp>
        <p:nvSpPr>
          <p:cNvPr id="13315" name="TextBox 1"/>
          <p:cNvSpPr txBox="1">
            <a:spLocks noChangeArrowheads="1"/>
          </p:cNvSpPr>
          <p:nvPr/>
        </p:nvSpPr>
        <p:spPr bwMode="auto">
          <a:xfrm>
            <a:off x="251520" y="503456"/>
            <a:ext cx="8640763" cy="15696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2.750.000 silobası doldurur.</a:t>
            </a:r>
          </a:p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Silobaslar </a:t>
            </a:r>
            <a:r>
              <a:rPr lang="tr-TR" altLang="tr-TR" dirty="0">
                <a:solidFill>
                  <a:schemeClr val="bg1"/>
                </a:solidFill>
              </a:rPr>
              <a:t>peşpeşe sıralandığında </a:t>
            </a:r>
            <a:r>
              <a:rPr lang="tr-TR" altLang="tr-TR" dirty="0" smtClean="0">
                <a:solidFill>
                  <a:schemeClr val="bg1"/>
                </a:solidFill>
              </a:rPr>
              <a:t>35.000 km’lik bir zincir </a:t>
            </a:r>
            <a:r>
              <a:rPr lang="tr-TR" altLang="tr-TR" dirty="0">
                <a:solidFill>
                  <a:schemeClr val="bg1"/>
                </a:solidFill>
              </a:rPr>
              <a:t>oluşturur</a:t>
            </a:r>
            <a:r>
              <a:rPr lang="tr-TR" altLang="tr-TR" dirty="0" smtClean="0">
                <a:solidFill>
                  <a:schemeClr val="bg1"/>
                </a:solidFill>
              </a:rPr>
              <a:t>.</a:t>
            </a:r>
            <a:endParaRPr lang="tr-TR" altLang="tr-TR" dirty="0">
              <a:solidFill>
                <a:schemeClr val="bg1"/>
              </a:solidFill>
            </a:endParaRPr>
          </a:p>
        </p:txBody>
      </p:sp>
      <p:pic>
        <p:nvPicPr>
          <p:cNvPr id="13317" name="Picture 7" descr="https://encrypted-tbn0.google.com/images?q=tbn:ANd9GcS27thY3rwcChieH-lYEJZ3V_3wK5txJCEcy_QRz9RXOmhrE4UJ-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3765183"/>
            <a:ext cx="5832475" cy="274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318" name="Straight Arrow Connector 2"/>
          <p:cNvCxnSpPr>
            <a:cxnSpLocks noChangeShapeType="1"/>
          </p:cNvCxnSpPr>
          <p:nvPr/>
        </p:nvCxnSpPr>
        <p:spPr bwMode="auto">
          <a:xfrm>
            <a:off x="2074862" y="4135234"/>
            <a:ext cx="5257800" cy="1511300"/>
          </a:xfrm>
          <a:prstGeom prst="straightConnector1">
            <a:avLst/>
          </a:prstGeom>
          <a:noFill/>
          <a:ln w="28575" algn="ctr">
            <a:solidFill>
              <a:srgbClr val="FF0000"/>
            </a:solidFill>
            <a:round/>
            <a:headEnd type="arrow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" name="Rectangle 1"/>
          <p:cNvSpPr/>
          <p:nvPr/>
        </p:nvSpPr>
        <p:spPr>
          <a:xfrm>
            <a:off x="513780" y="2459325"/>
            <a:ext cx="8173019" cy="1077218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Ekvator çevresi 40.000 km’dir.</a:t>
            </a:r>
          </a:p>
          <a:p>
            <a:pPr eaLnBrk="1" hangingPunct="1"/>
            <a:r>
              <a:rPr lang="tr-TR" altLang="tr-TR" dirty="0" smtClean="0">
                <a:solidFill>
                  <a:schemeClr val="bg1"/>
                </a:solidFill>
              </a:rPr>
              <a:t>Edirne-Hakkari arası mesafe 2.041 km’dir.</a:t>
            </a:r>
            <a:endParaRPr lang="tr-TR" altLang="tr-TR" dirty="0">
              <a:solidFill>
                <a:schemeClr val="bg1"/>
              </a:solidFill>
            </a:endParaRPr>
          </a:p>
        </p:txBody>
      </p:sp>
      <p:sp>
        <p:nvSpPr>
          <p:cNvPr id="9" name="Metin kutusu 3"/>
          <p:cNvSpPr txBox="1"/>
          <p:nvPr/>
        </p:nvSpPr>
        <p:spPr>
          <a:xfrm>
            <a:off x="2904730" y="6596390"/>
            <a:ext cx="3384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1400" dirty="0">
                <a:hlinkClick r:id="rId3"/>
              </a:rPr>
              <a:t>www.betonvecimento.com</a:t>
            </a:r>
            <a:r>
              <a:rPr lang="tr-TR" sz="1400" dirty="0"/>
              <a:t> </a:t>
            </a:r>
          </a:p>
          <a:p>
            <a:endParaRPr lang="tr-T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efault Design">
      <a:majorFont>
        <a:latin typeface="Tahoma"/>
        <a:ea typeface=""/>
        <a:cs typeface="Tahoma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accent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5875" cap="flat" cmpd="sng" algn="ctr">
          <a:solidFill>
            <a:schemeClr val="accent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tr-T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Akcansa sunum zemin</Template>
  <TotalTime>6537</TotalTime>
  <Words>218</Words>
  <Application>Microsoft Office PowerPoint</Application>
  <PresentationFormat>On-screen Show (4:3)</PresentationFormat>
  <Paragraphs>47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Tahoma</vt:lpstr>
      <vt:lpstr>Times New Roman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UNITE ILETISIM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CIGDEMY</dc:creator>
  <cp:lastModifiedBy>yasin engin</cp:lastModifiedBy>
  <cp:revision>129</cp:revision>
  <dcterms:created xsi:type="dcterms:W3CDTF">2005-11-17T15:31:44Z</dcterms:created>
  <dcterms:modified xsi:type="dcterms:W3CDTF">2015-02-04T22:27:05Z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PSDescription">
    <vt:lpwstr/>
  </property>
  <property fmtid="{D5CDD505-2E9C-101B-9397-08002B2CF9AE}" pid="3" name="Owner">
    <vt:lpwstr>Banu ÜÇER</vt:lpwstr>
  </property>
  <property fmtid="{D5CDD505-2E9C-101B-9397-08002B2CF9AE}" pid="4" name="Status">
    <vt:lpwstr>Final</vt:lpwstr>
  </property>
</Properties>
</file>